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54" r:id="rId2"/>
    <p:sldId id="452" r:id="rId3"/>
    <p:sldId id="455" r:id="rId4"/>
    <p:sldId id="460" r:id="rId5"/>
    <p:sldId id="457" r:id="rId6"/>
    <p:sldId id="456" r:id="rId7"/>
    <p:sldId id="458" r:id="rId8"/>
    <p:sldId id="459" r:id="rId9"/>
    <p:sldId id="45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4B51F-5022-4B9A-B1DC-58E2D82F8E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BB207-5EAB-47C3-B719-5632B4BE83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D4B51F-5022-4B9A-B1DC-58E2D82F8E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2024/5/1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CBB207-5EAB-47C3-B719-5632B4BE83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121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4B51F-5022-4B9A-B1DC-58E2D82F8E58}" type="datetimeFigureOut">
              <a:rPr lang="zh-CN" altLang="en-US" smtClean="0"/>
              <a:t>2024/5/1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BB207-5EAB-47C3-B719-5632B4BE83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9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1383706"/>
            <a:ext cx="10021584" cy="1410864"/>
          </a:xfrm>
        </p:spPr>
        <p:txBody>
          <a:bodyPr/>
          <a:lstStyle/>
          <a:p>
            <a:pPr algn="ctr"/>
            <a:r>
              <a:rPr lang="zh-CN" altLang="en-US" dirty="0"/>
              <a:t>古韵与新生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230755" y="2794570"/>
            <a:ext cx="9436311" cy="1500187"/>
          </a:xfrm>
        </p:spPr>
        <p:txBody>
          <a:bodyPr/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——</a:t>
            </a:r>
            <a:r>
              <a:rPr lang="zh-CN" altLang="en-US" dirty="0">
                <a:solidFill>
                  <a:schemeClr val="bg1"/>
                </a:solidFill>
              </a:rPr>
              <a:t>唐宋词主题朗诵演唱会展示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小组成员：韦颢  熊章智  陈睦尧</a:t>
            </a:r>
          </a:p>
        </p:txBody>
      </p:sp>
    </p:spTree>
    <p:extLst>
      <p:ext uri="{BB962C8B-B14F-4D97-AF65-F5344CB8AC3E}">
        <p14:creationId xmlns:p14="http://schemas.microsoft.com/office/powerpoint/2010/main" val="8382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选取宋词：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0B155D-1C05-ADB1-15DD-2994BAF9F1C8}"/>
              </a:ext>
            </a:extLst>
          </p:cNvPr>
          <p:cNvSpPr txBox="1"/>
          <p:nvPr/>
        </p:nvSpPr>
        <p:spPr>
          <a:xfrm>
            <a:off x="562021" y="1320303"/>
            <a:ext cx="10495528" cy="139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ts val="135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《破阵子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为陈同甫赋壮词以寄之》</a:t>
            </a:r>
          </a:p>
          <a:p>
            <a:pPr fontAlgn="base">
              <a:lnSpc>
                <a:spcPts val="135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作者：辛弃疾</a:t>
            </a:r>
          </a:p>
          <a:p>
            <a:pPr fontAlgn="base">
              <a:lnSpc>
                <a:spcPts val="1350"/>
              </a:lnSpc>
              <a:spcAft>
                <a:spcPts val="800"/>
              </a:spcAft>
            </a:pP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醉里挑灯看剑，梦回吹角连营。八百里分麾下炙，五十弦翻塞外声，沙场秋点兵。</a:t>
            </a:r>
          </a:p>
          <a:p>
            <a:pPr fontAlgn="base">
              <a:lnSpc>
                <a:spcPts val="1350"/>
              </a:lnSpc>
            </a:pP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马作的卢飞快，弓如霹雳弦惊。了却君王天下事，赢得生前身后名。可怜白发生！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4E180A-5823-B76A-288E-DC4ECE9A0005}"/>
              </a:ext>
            </a:extLst>
          </p:cNvPr>
          <p:cNvSpPr txBox="1"/>
          <p:nvPr/>
        </p:nvSpPr>
        <p:spPr>
          <a:xfrm>
            <a:off x="562021" y="3093617"/>
            <a:ext cx="6159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恐怕一提《破阵子》这首词牌名，最有名的、立马能浮现在脑海里面的那首便是辛弃疾的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《破阵子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为陈同甫赋壮词以寄之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zh-CN" altLang="en-US" sz="18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辛弃疾在此词中追忆早年抗击金军的意气风发，</a:t>
            </a:r>
            <a:r>
              <a:rPr lang="zh-CN" alt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通过创造雄奇的意境，生动地描绘出一位披肝沥胆、忠一不二、勇往直前的将军形象，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表达了杀敌报国、收复失地的壮志理想，同时抒发了壮志难酬、英雄迟暮的悲愤心情，是豪放派的代表之作。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E7D07C-2398-0518-4D59-22D79C9C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98" y="2480031"/>
            <a:ext cx="3940781" cy="38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7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08AC5-A658-C4B2-71EA-CCEC45D1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改编歌词（最优稿）：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64D536-3B62-796F-2C1D-7C9983C7F149}"/>
              </a:ext>
            </a:extLst>
          </p:cNvPr>
          <p:cNvSpPr txBox="1"/>
          <p:nvPr/>
        </p:nvSpPr>
        <p:spPr>
          <a:xfrm>
            <a:off x="566482" y="1529947"/>
            <a:ext cx="77211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长夜悠悠，孤盏浓酒，灯火阑珊处，剑气如霜，犹如战火余晖，近在昨宵。梦回杀声震天。</a:t>
            </a:r>
            <a:r>
              <a:rPr lang="en-US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战鼓擂，铁骑动，共患难破敌阵，赤血丹心，手足情谊，同甘共苦破金军。塞北战歌唱响，秋风中嘶吼不息，列阵勇往直前。</a:t>
            </a:r>
            <a:r>
              <a:rPr lang="en-US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zh-CN" sz="2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烈马疾风，疆场驰骋，劲弓满弦，声裂云霄，收复中原，尽忠报国，留得生前身后名。唯叹岁月匆匆，壮志难酬。</a:t>
            </a:r>
          </a:p>
        </p:txBody>
      </p:sp>
      <p:pic>
        <p:nvPicPr>
          <p:cNvPr id="2050" name="Picture 2" descr="破阵子 辛弃疾 的图像结果">
            <a:extLst>
              <a:ext uri="{FF2B5EF4-FFF2-40B4-BE49-F238E27FC236}">
                <a16:creationId xmlns:a16="http://schemas.microsoft.com/office/drawing/2014/main" id="{81E3314A-2544-CEBB-FE0A-AF167B625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86" y="1529947"/>
            <a:ext cx="3220658" cy="374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58873-5A31-42E8-D58A-1D1FB678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未入选的歌词：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B8E1C5-95F1-A96D-5629-5EA39A5CD639}"/>
              </a:ext>
            </a:extLst>
          </p:cNvPr>
          <p:cNvSpPr txBox="1"/>
          <p:nvPr/>
        </p:nvSpPr>
        <p:spPr>
          <a:xfrm>
            <a:off x="528320" y="1590040"/>
            <a:ext cx="5085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333333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Segoe UI" panose="020B0502040204020203" pitchFamily="34" charset="0"/>
              </a:rPr>
              <a:t>长夜未央，独饮壶觞，星河飘渺处，寒锋点点，梦回沙场风云，战鼓再起，胆敢兵临城下！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Segoe UI" panose="020B0502040204020203" pitchFamily="34" charset="0"/>
              </a:rPr>
              <a:t>铁甲冷，戈矛燃，留肝胆两昆仑，血染风沙，兄弟齐上，焉能有一合之将？边关旗帜迎风，秋寒中铮铮铁骨，英勇无畏前行。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solidFill>
                  <a:srgbClr val="333333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  <a:cs typeface="Segoe UI" panose="020B0502040204020203" pitchFamily="34" charset="0"/>
              </a:rPr>
              <a:t>马作的卢，战野扬尘，弓如霹雳，声威天地，重夺河山，慷慨壮词，赢得生前身后名。唯叹光阴似箭，英雄梦长。</a:t>
            </a:r>
            <a:endParaRPr lang="zh-CN" altLang="zh-CN" sz="1800" kern="100" dirty="0"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8639EC-7409-6476-9411-8C9C3F4095CA}"/>
              </a:ext>
            </a:extLst>
          </p:cNvPr>
          <p:cNvSpPr txBox="1"/>
          <p:nvPr/>
        </p:nvSpPr>
        <p:spPr>
          <a:xfrm>
            <a:off x="6294122" y="1590040"/>
            <a:ext cx="5191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浓酒消愁，寒光乍现，火影摇曳处，锋芒难掩，往昔征战疆场，雄心难凉。梦回吹角连营。战旗飘，战鼓擂，战士血突重围，赤子之心，光辉闪耀，大破金军把家还。塞北尘土飞扬，战场中吼声不息，前线捷报连连。的卢飞驰，驰骋沙场，弓如霹雳，声彻云霄，收复中原，忠心报国，赢得生前身后名。只叹沧海桑田，报国无门。</a:t>
            </a:r>
          </a:p>
        </p:txBody>
      </p:sp>
      <p:pic>
        <p:nvPicPr>
          <p:cNvPr id="5122" name="Picture 2" descr="破阵子 辛弃疾 的图像结果">
            <a:extLst>
              <a:ext uri="{FF2B5EF4-FFF2-40B4-BE49-F238E27FC236}">
                <a16:creationId xmlns:a16="http://schemas.microsoft.com/office/drawing/2014/main" id="{047C3C73-8B3B-4034-A728-E98408F7A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753485"/>
            <a:ext cx="2857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破阵子 辛弃疾 的图像结果">
            <a:extLst>
              <a:ext uri="{FF2B5EF4-FFF2-40B4-BE49-F238E27FC236}">
                <a16:creationId xmlns:a16="http://schemas.microsoft.com/office/drawing/2014/main" id="{85468143-AB94-0ADD-A738-9126A5AC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05" y="3804285"/>
            <a:ext cx="178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2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C2F37-DC86-B1D9-54EC-5B18EC28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歌曲：</a:t>
            </a:r>
          </a:p>
        </p:txBody>
      </p:sp>
      <p:pic>
        <p:nvPicPr>
          <p:cNvPr id="3" name="歌曲展示">
            <a:hlinkClick r:id="" action="ppaction://media"/>
            <a:extLst>
              <a:ext uri="{FF2B5EF4-FFF2-40B4-BE49-F238E27FC236}">
                <a16:creationId xmlns:a16="http://schemas.microsoft.com/office/drawing/2014/main" id="{96C27168-AD28-0717-26F3-1BD3B47A01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3645" y="1079252"/>
            <a:ext cx="4464521" cy="46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3DB07-473B-8727-616C-60DC59060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改编灵感与依据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3C9EFB-F993-2A4D-9DB1-B5FC9EA7F25A}"/>
              </a:ext>
            </a:extLst>
          </p:cNvPr>
          <p:cNvSpPr txBox="1"/>
          <p:nvPr/>
        </p:nvSpPr>
        <p:spPr>
          <a:xfrm>
            <a:off x="651231" y="3568390"/>
            <a:ext cx="1041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歌曲从词人长夜中热血难凉开始，曲调欲扬先抑、悠转而又透露意思苦涩。长夜漫漫，不消残酒，望向黑夜中在灯火映衬下难掩寒芒的利剑，赤子之心满是不甘。思绪不禁飘往昔日：战火纷飞，叱咤疆场，这些丰功伟业仿佛就在昨日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歌曲曲调一转，激情而高昂，紧接着展开词人沙场上的回忆：杀声响彻云霄，战鼓不绝于耳，铁骑驰骋千里，和弟兄们患难与共、同心协力，冲阵杀敌，大破金军。歌曲也在此处迎来高潮：我军的战歌响彻塞北，在萧萧秋风中嘶吼不息，列队勇往直前，直指中原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紧接着用铺陈的方式描绘了词人想象中驰骋疆场、威武雄壮的画面，感叹道：收复失地，尽忠报国，只为“赢得身前身后名”！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可随即曲调再转，由激昂转向低沉，对应着夜里词人此时的心情：只叹岁月不饶人，壮志难酬，报国无门。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F99F5D-F905-E012-AF2A-65994DD07471}"/>
              </a:ext>
            </a:extLst>
          </p:cNvPr>
          <p:cNvSpPr txBox="1"/>
          <p:nvPr/>
        </p:nvSpPr>
        <p:spPr>
          <a:xfrm>
            <a:off x="651231" y="1141884"/>
            <a:ext cx="4429265" cy="262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长夜悠悠，孤盏浓酒，灯火阑珊处，剑气如霜，犹如战火余晖，近在昨宵。梦回杀声震天。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战鼓擂，铁骑动，共患难破敌阵，赤血丹心，手足情谊，同甘共苦破金军。塞北战歌唱响，秋风中嘶吼不息，列阵勇往直前。</a:t>
            </a:r>
            <a:r>
              <a:rPr lang="en-US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zh-CN" sz="1800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烈马疾风，疆场驰骋，劲弓满弦，声裂云霄，收复中原，尽忠报国，留得生前身后名。唯叹岁月匆匆，壮志难酬。</a:t>
            </a:r>
          </a:p>
          <a:p>
            <a:endParaRPr lang="zh-CN" altLang="en-US" dirty="0"/>
          </a:p>
        </p:txBody>
      </p:sp>
      <p:pic>
        <p:nvPicPr>
          <p:cNvPr id="3074" name="Picture 2" descr="破阵子 辛弃疾 的图像结果">
            <a:extLst>
              <a:ext uri="{FF2B5EF4-FFF2-40B4-BE49-F238E27FC236}">
                <a16:creationId xmlns:a16="http://schemas.microsoft.com/office/drawing/2014/main" id="{D02C8324-BB6A-CC18-C44B-A442655E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23" y="1041524"/>
            <a:ext cx="4051396" cy="250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6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E4CE0-704D-1DFF-6BF9-28C2CFB7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优点与改进之处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FEF69A-E341-F438-DADC-53008186E393}"/>
              </a:ext>
            </a:extLst>
          </p:cNvPr>
          <p:cNvSpPr txBox="1"/>
          <p:nvPr/>
        </p:nvSpPr>
        <p:spPr>
          <a:xfrm>
            <a:off x="460317" y="1681604"/>
            <a:ext cx="7559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优点：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坚持使用软件原创歌曲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（制作软件：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Cubase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歌词贴合词意，并且歌曲的曲调契合歌词</a:t>
            </a: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采用古风曲调，使得歌曲配上歌词更加具有古典韵味。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改进之处：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歌曲没有前奏与引入，突兀的进唱显得略有唐突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中间许多节奏叠加的部分（如鼓声和人声的重音重叠）听来</a:t>
            </a:r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略显单调</a:t>
            </a:r>
            <a:endParaRPr lang="en-US" altLang="zh-CN" sz="18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三：</a:t>
            </a:r>
            <a:r>
              <a:rPr lang="zh-CN" altLang="zh-CN" sz="18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音乐齐奏成分太多，导致音乐层次感过于清晰，加上和声乐器主要是和声长音而缺乏带有节奏的和声铺底，导致整个音乐显得缺乏丰富的表现力。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098" name="Picture 2" descr="Cubase图标 的图像结果.大小：179 x 185。 资料来源：88icon.com">
            <a:extLst>
              <a:ext uri="{FF2B5EF4-FFF2-40B4-BE49-F238E27FC236}">
                <a16:creationId xmlns:a16="http://schemas.microsoft.com/office/drawing/2014/main" id="{75275AE5-C82C-DA45-F145-49C80DC9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166" y="1198734"/>
            <a:ext cx="2157802" cy="22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9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B3D96-B5ED-02D2-6EB2-D726DF05E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997115-0A34-561D-FCC8-3579F559DC7A}"/>
              </a:ext>
            </a:extLst>
          </p:cNvPr>
          <p:cNvSpPr txBox="1"/>
          <p:nvPr/>
        </p:nvSpPr>
        <p:spPr>
          <a:xfrm>
            <a:off x="690880" y="1706129"/>
            <a:ext cx="108102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歌词初稿：韦颢  熊章智  陈睦尧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最优稿：韦颢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歌曲（原创）与演唱：韦颢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说明文字：熊章智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展示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ppt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：熊章智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75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1850" y="2577792"/>
            <a:ext cx="10515600" cy="1296015"/>
          </a:xfrm>
        </p:spPr>
        <p:txBody>
          <a:bodyPr/>
          <a:lstStyle/>
          <a:p>
            <a:pPr algn="ctr"/>
            <a:r>
              <a:rPr lang="zh-CN" altLang="en-US" sz="4800" dirty="0"/>
              <a:t>展示到此结束，感谢大家！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142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思修展示.pptx" id="{4A4BF5E6-20A8-4D97-A61D-67110D912B37}" vid="{047CF824-3296-435F-8900-4AC28DE4B2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1008</Words>
  <Application>Microsoft Office PowerPoint</Application>
  <PresentationFormat>宽屏</PresentationFormat>
  <Paragraphs>41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仿宋</vt:lpstr>
      <vt:lpstr>宋体</vt:lpstr>
      <vt:lpstr>微软雅黑</vt:lpstr>
      <vt:lpstr>Arial</vt:lpstr>
      <vt:lpstr>Calibri</vt:lpstr>
      <vt:lpstr>1_Office 主题​​</vt:lpstr>
      <vt:lpstr>古韵与新生</vt:lpstr>
      <vt:lpstr>选取宋词：</vt:lpstr>
      <vt:lpstr>改编歌词（最优稿）：</vt:lpstr>
      <vt:lpstr>未入选的歌词：</vt:lpstr>
      <vt:lpstr>歌曲：</vt:lpstr>
      <vt:lpstr>改编灵感与依据</vt:lpstr>
      <vt:lpstr>优点与改进之处</vt:lpstr>
      <vt:lpstr>小组分工</vt:lpstr>
      <vt:lpstr>展示到此结束，感谢大家！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古韵与新生</dc:title>
  <dc:creator>zhangzhi xiong</dc:creator>
  <cp:lastModifiedBy>zhangzhi xiong</cp:lastModifiedBy>
  <cp:revision>6</cp:revision>
  <dcterms:created xsi:type="dcterms:W3CDTF">2024-05-01T06:28:54Z</dcterms:created>
  <dcterms:modified xsi:type="dcterms:W3CDTF">2024-05-01T07:25:50Z</dcterms:modified>
</cp:coreProperties>
</file>